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BBE0-39A7-4F36-AF62-ED102D50C1FC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12BC-5F04-446E-ABC1-17A502D66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4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F12BC-5F04-446E-ABC1-17A502D661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8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82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8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0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3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9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0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82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3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7400-807E-4DE5-8DC9-3E69B4EC2401}" type="datetimeFigureOut">
              <a:rPr lang="en-GB" smtClean="0"/>
              <a:t>18/02/2014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1EBEE-185F-4132-BEA7-9F67CC3E7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11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34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5" y="-27384"/>
            <a:ext cx="4685215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oving picture space shuttle launch animation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70402"/>
              </a:clrFrom>
              <a:clrTo>
                <a:srgbClr val="07040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3636">
            <a:off x="2167552" y="-1102837"/>
            <a:ext cx="3293007" cy="905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1885" y="2967335"/>
            <a:ext cx="6920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TAKE THE ROCKET QUIZ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Notched Right Arrow 12">
            <a:hlinkClick r:id="rId4" action="ppaction://hlinksldjump"/>
          </p:cNvPr>
          <p:cNvSpPr/>
          <p:nvPr/>
        </p:nvSpPr>
        <p:spPr>
          <a:xfrm>
            <a:off x="0" y="3759161"/>
            <a:ext cx="1529239" cy="936104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0" descr="Animated moving shooting star at right">
            <a:hlinkHover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Animated moving shooting star at right">
            <a:hlinkHover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5" y="-27384"/>
            <a:ext cx="4685215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29953" y="-84876"/>
            <a:ext cx="92039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WHEN WAS THE FIRST EVER LIQUID</a:t>
            </a:r>
          </a:p>
          <a:p>
            <a:pPr algn="ctr"/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FUELED ROCKET LAUNCHED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89040"/>
            <a:ext cx="9252520" cy="7920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Notched Right Arrow 9"/>
          <p:cNvSpPr/>
          <p:nvPr/>
        </p:nvSpPr>
        <p:spPr>
          <a:xfrm>
            <a:off x="0" y="3759161"/>
            <a:ext cx="1529239" cy="936104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021203" y="1772815"/>
            <a:ext cx="711037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95936" y="1755839"/>
            <a:ext cx="711037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995936" y="3789040"/>
            <a:ext cx="711037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021202" y="3789040"/>
            <a:ext cx="711037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Hover r:id="rId4" action="ppaction://hlinksldjump"/>
          </p:cNvPr>
          <p:cNvSpPr/>
          <p:nvPr/>
        </p:nvSpPr>
        <p:spPr>
          <a:xfrm>
            <a:off x="3995936" y="1755839"/>
            <a:ext cx="711037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Hover r:id="rId2" action="ppaction://hlinksldjump"/>
          </p:cNvPr>
          <p:cNvSpPr/>
          <p:nvPr/>
        </p:nvSpPr>
        <p:spPr>
          <a:xfrm>
            <a:off x="4008632" y="6453336"/>
            <a:ext cx="711037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Hover r:id="rId2" action="ppaction://hlinksldjump"/>
          </p:cNvPr>
          <p:cNvSpPr/>
          <p:nvPr/>
        </p:nvSpPr>
        <p:spPr>
          <a:xfrm>
            <a:off x="6021201" y="1772815"/>
            <a:ext cx="711037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Hover r:id="rId2" action="ppaction://hlinksldjump"/>
          </p:cNvPr>
          <p:cNvSpPr/>
          <p:nvPr/>
        </p:nvSpPr>
        <p:spPr>
          <a:xfrm>
            <a:off x="6021200" y="6450138"/>
            <a:ext cx="711037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Hover r:id="rId2" action="ppaction://hlinksldjump"/>
          </p:cNvPr>
          <p:cNvSpPr/>
          <p:nvPr/>
        </p:nvSpPr>
        <p:spPr>
          <a:xfrm rot="5400000">
            <a:off x="8747645" y="4076255"/>
            <a:ext cx="79372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020590" y="2023427"/>
            <a:ext cx="677108" cy="113829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1926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5936" y="5301208"/>
            <a:ext cx="677108" cy="113829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1946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5132" y="2047168"/>
            <a:ext cx="677108" cy="113829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1966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55132" y="5311847"/>
            <a:ext cx="677108" cy="113829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1986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997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5" y="-27384"/>
            <a:ext cx="4685215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13551" y="1274404"/>
            <a:ext cx="771686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WRONG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323528" y="3910079"/>
            <a:ext cx="684076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1007604" y="3910079"/>
            <a:ext cx="684076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2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1691680" y="3910079"/>
            <a:ext cx="684076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79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5" y="-27384"/>
            <a:ext cx="4685215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7544" y="1214170"/>
            <a:ext cx="856895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CORRECT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23528" y="3910079"/>
            <a:ext cx="684076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1007604" y="3910079"/>
            <a:ext cx="684076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2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hlinkClick r:id="rId5" action="ppaction://hlinksldjump"/>
          </p:cNvPr>
          <p:cNvSpPr txBox="1"/>
          <p:nvPr/>
        </p:nvSpPr>
        <p:spPr>
          <a:xfrm>
            <a:off x="1691680" y="3910079"/>
            <a:ext cx="684076" cy="70788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457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0" descr="Animated moving shooting star at right">
            <a:hlinkHover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Animated moving shooting star at right">
            <a:hlinkHover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5" y="-27384"/>
            <a:ext cx="4685215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396" y="-99392"/>
            <a:ext cx="906017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What minimum speed Roughly DO</a:t>
            </a:r>
          </a:p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Normal rockets need to 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 </a:t>
            </a:r>
          </a:p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going at to enter Low Earths orbit?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44071"/>
            <a:ext cx="9252520" cy="7920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Notched Right Arrow 9"/>
          <p:cNvSpPr/>
          <p:nvPr/>
        </p:nvSpPr>
        <p:spPr>
          <a:xfrm>
            <a:off x="0" y="3814192"/>
            <a:ext cx="1529239" cy="936104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021204" y="1827846"/>
            <a:ext cx="372483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95937" y="1810870"/>
            <a:ext cx="372483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95937" y="3844071"/>
            <a:ext cx="372483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021203" y="3844071"/>
            <a:ext cx="372483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Hover r:id="rId4" action="ppaction://hlinksldjump"/>
          </p:cNvPr>
          <p:cNvSpPr/>
          <p:nvPr/>
        </p:nvSpPr>
        <p:spPr>
          <a:xfrm>
            <a:off x="6021200" y="1810870"/>
            <a:ext cx="372483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Hover r:id="rId2" action="ppaction://hlinksldjump"/>
          </p:cNvPr>
          <p:cNvSpPr/>
          <p:nvPr/>
        </p:nvSpPr>
        <p:spPr>
          <a:xfrm>
            <a:off x="4008633" y="6508367"/>
            <a:ext cx="359788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Hover r:id="rId2" action="ppaction://hlinksldjump"/>
          </p:cNvPr>
          <p:cNvSpPr/>
          <p:nvPr/>
        </p:nvSpPr>
        <p:spPr>
          <a:xfrm>
            <a:off x="3996544" y="1809278"/>
            <a:ext cx="372483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Hover r:id="rId2" action="ppaction://hlinksldjump"/>
          </p:cNvPr>
          <p:cNvSpPr/>
          <p:nvPr/>
        </p:nvSpPr>
        <p:spPr>
          <a:xfrm>
            <a:off x="6021201" y="6505169"/>
            <a:ext cx="372483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Hover r:id="rId2" action="ppaction://hlinksldjump"/>
          </p:cNvPr>
          <p:cNvSpPr/>
          <p:nvPr/>
        </p:nvSpPr>
        <p:spPr>
          <a:xfrm rot="5400000">
            <a:off x="8747645" y="4131286"/>
            <a:ext cx="79372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851920" y="1923803"/>
            <a:ext cx="615553" cy="328842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21,000km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/h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13475" y="4486852"/>
            <a:ext cx="615553" cy="19495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14,000km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/h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0152" y="1971863"/>
            <a:ext cx="615553" cy="218004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28,000km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/h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0152" y="4564151"/>
            <a:ext cx="615553" cy="194101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35,000km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/h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0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10" descr="Animated moving shooting star at right">
            <a:hlinkHover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Animated moving shooting star at right">
            <a:hlinkHover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5" y="-27384"/>
            <a:ext cx="4685215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8970" y="-33774"/>
            <a:ext cx="90250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WHAT TWO THINGS IN A ROCKET MIX </a:t>
            </a:r>
          </a:p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TOGETHER AND ARE USED FOR TAKE-OFF 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89040"/>
            <a:ext cx="9252520" cy="7920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Notched Right Arrow 9"/>
          <p:cNvSpPr/>
          <p:nvPr/>
        </p:nvSpPr>
        <p:spPr>
          <a:xfrm>
            <a:off x="0" y="3759161"/>
            <a:ext cx="1529239" cy="936104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021205" y="1772815"/>
            <a:ext cx="93120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5938" y="1755839"/>
            <a:ext cx="93120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95938" y="3789040"/>
            <a:ext cx="93120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1204" y="3789040"/>
            <a:ext cx="93120" cy="282528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5" name="Rectangle 14">
            <a:hlinkHover r:id="rId5" action="ppaction://hlinksldjump"/>
          </p:cNvPr>
          <p:cNvSpPr/>
          <p:nvPr/>
        </p:nvSpPr>
        <p:spPr>
          <a:xfrm>
            <a:off x="3996545" y="6453336"/>
            <a:ext cx="93120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7" name="Rectangle 16">
            <a:hlinkHover r:id="rId3" action="ppaction://hlinksldjump"/>
          </p:cNvPr>
          <p:cNvSpPr/>
          <p:nvPr/>
        </p:nvSpPr>
        <p:spPr>
          <a:xfrm>
            <a:off x="6014252" y="1779787"/>
            <a:ext cx="89947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8" name="Rectangle 17">
            <a:hlinkHover r:id="rId3" action="ppaction://hlinksldjump"/>
          </p:cNvPr>
          <p:cNvSpPr/>
          <p:nvPr/>
        </p:nvSpPr>
        <p:spPr>
          <a:xfrm>
            <a:off x="3996545" y="1754247"/>
            <a:ext cx="93120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9" name="Rectangle 18">
            <a:hlinkHover r:id="rId3" action="ppaction://hlinksldjump"/>
          </p:cNvPr>
          <p:cNvSpPr/>
          <p:nvPr/>
        </p:nvSpPr>
        <p:spPr>
          <a:xfrm>
            <a:off x="6021202" y="6450138"/>
            <a:ext cx="93120" cy="160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0" name="Rectangle 19">
            <a:hlinkHover r:id="rId3" action="ppaction://hlinksldjump"/>
          </p:cNvPr>
          <p:cNvSpPr/>
          <p:nvPr/>
        </p:nvSpPr>
        <p:spPr>
          <a:xfrm rot="5400000">
            <a:off x="8747645" y="4076255"/>
            <a:ext cx="79372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09498" y="1724756"/>
            <a:ext cx="615553" cy="19202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Fuel/carbon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37490" y="4587253"/>
            <a:ext cx="615553" cy="20100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Fuel/oxidant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9738" y="1772816"/>
            <a:ext cx="615553" cy="218004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Fuel/helium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58019" y="4598104"/>
            <a:ext cx="553998" cy="226505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Fuel/hydrogen</a:t>
            </a:r>
            <a:endParaRPr lang="en-GB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1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673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Animated moving shooting star at rig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05" y="-27384"/>
            <a:ext cx="4685215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1124744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GOT</a:t>
            </a:r>
          </a:p>
          <a:p>
            <a:pPr algn="ctr"/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CORRECT </a:t>
            </a:r>
            <a:endParaRPr lang="en-GB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6" descr="Moving picture space shuttle launch animation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070402"/>
              </a:clrFrom>
              <a:clrTo>
                <a:srgbClr val="07040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3636">
            <a:off x="1148407" y="-669422"/>
            <a:ext cx="1862838" cy="512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29" name="TextBox1" r:id="rId2" imgW="933480" imgH="1095480"/>
        </mc:Choice>
        <mc:Fallback>
          <p:control name="TextBox1" r:id="rId2" imgW="933480" imgH="109548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4663" y="3213100"/>
                  <a:ext cx="1295400" cy="10937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188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71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20</cp:revision>
  <dcterms:created xsi:type="dcterms:W3CDTF">2013-11-24T11:42:24Z</dcterms:created>
  <dcterms:modified xsi:type="dcterms:W3CDTF">2014-02-18T17:38:02Z</dcterms:modified>
</cp:coreProperties>
</file>